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A48E-8F8A-464F-BECC-FFD4166596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FD81-5BBA-4C49-93A7-4F8FB5D7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gUu1q8_O0WwZDGRlOHGpAnWvpXqpLvethn_ol5iLUdN_5PcGRaP4-8DRUABZwnMvT5wOVaYvA5LoLeEvJAjWDToi20s0jbEKPfEsiJ9ytUnWUTV0N7KkHEuHE2X_ao3bNZTV2X6R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9" y="349045"/>
            <a:ext cx="10978141" cy="61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5gsKTWlBGSd8leej7AUm5P9L_wbSSRriJdsDxFg2XLuufd5xRc54GWhvPp9rYHr90ln-kXSN-3mHpKhfxy2y3o0ngHhSgmjAtY5b-CJSp7SHAUfcubLKb4wGugf_ZYc9nHNRTwyyt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9735"/>
            <a:ext cx="11617325" cy="65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Q7e0zDGuvNKDq05S0rxT-8nR2LDG1oWLe_ZbCFbDieN_cjzHUnCfcI8a6DGuWD4SSsozs10L2MZMO6lHudPF4CVJiToWjdcjou-MARYXXUhlTTuZb1dDxsLgQ45jqnpb04t604J5S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98691"/>
            <a:ext cx="11464925" cy="6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2FVSnFa3OvN0tnw1C8zUeReKAFGOj-ZISqTwyPGwBqHvmNntIQKMOdc0SZcD7QhvS_lmuWTEQDgcSs_7_fDEnV_3vJZEBl2yq3wclUKB0mBnhLjo8Tl-3otQUcDGYtPyWJQ8HPFRr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23837"/>
            <a:ext cx="11464925" cy="6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sRlJYPL9W-a7zHZ60k3EgF1hgj-6agVu9hlFKPlt3W_TlxDFoMQreNAdG_Jn0TTU49OIywEvyhs5ve5pkosy_8J-6lhlXll_oKkwPtwG9ScQ3UdrN3NMGd_ug784pJT5LNs3Jvvzt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53746"/>
            <a:ext cx="11331575" cy="63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eZsCXJ_-2eisef6YhnaowKiX_KL3Qa5mqjGVSFpTtP49rctQ790SyV8gYDWv1Rsp1ujW4iHtwu78FxSDYUgb-luvkMYMcWQopOnqw-lS5S4S6Q7Os0p_vgjpEGmjUZlWdVxky9wIF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20611"/>
            <a:ext cx="11007725" cy="61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gsGJ1kGdBheiuZbqdm69RaJXC5VLrvpsZif_OTNlCX4BtpZ8rNopiosZ6DLLARfFKQMOU-mt2qFP2PIpeEX1zPPw-FJJWX0ATNUG5iTFjvoIUYYochb7z7cGZq59IltYtLepS_6Yr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1175"/>
            <a:ext cx="11369675" cy="63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4.googleusercontent.com/g7308I3qifv4WmZvyvZr8Ien8sPRDm8469_3cqxtBPZ1ocrYcrph_B2nhVIYfQQtY9LcsdgKxJ5DRJ6BMPuzXJ1oQots3E228rK-LUAIIXuhx1-I2iDIykxlvaNNCPkPH-_Gl16F6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78117"/>
            <a:ext cx="11503025" cy="64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it4ZCfEyPV-_XUAuKhUi0ZGWDixdLW-5_NXLIZyVFkkMDpvgRA_l7iH2XthxoClchrs8_NIDjQGXYcE26vRu-y7LxB0GweCG9PP74dPCHsdqpylxraRlk9Kaddn0FMtnaB9eD9sWn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76593"/>
            <a:ext cx="11483975" cy="64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wxypk4urU2SpctqNV30tw4roILriBsx9dIdRK6ppi8BGj9wkqYAt-nxAZOIygGZB_9wAXLTEXUQREp_PseYYoE4saIq6Y6Fx0mGE8KIuSawMYA9c8X00hDnkcvI-KqTmk3Z9HPaS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2971"/>
            <a:ext cx="11579225" cy="64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Majewski, Vanessa (Associate Registrar)</dc:creator>
  <cp:lastModifiedBy>Fordyce, Amanda</cp:lastModifiedBy>
  <cp:revision>1</cp:revision>
  <dcterms:created xsi:type="dcterms:W3CDTF">2021-08-05T17:29:46Z</dcterms:created>
  <dcterms:modified xsi:type="dcterms:W3CDTF">2021-08-26T14:20:37Z</dcterms:modified>
</cp:coreProperties>
</file>